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9" r:id="rId10"/>
    <p:sldId id="268" r:id="rId11"/>
    <p:sldId id="267" r:id="rId12"/>
    <p:sldId id="270" r:id="rId13"/>
    <p:sldId id="271" r:id="rId14"/>
    <p:sldId id="262" r:id="rId15"/>
    <p:sldId id="272" r:id="rId16"/>
    <p:sldId id="273" r:id="rId17"/>
    <p:sldId id="274" r:id="rId18"/>
    <p:sldId id="275" r:id="rId19"/>
    <p:sldId id="276" r:id="rId20"/>
    <p:sldId id="277" r:id="rId21"/>
    <p:sldId id="264" r:id="rId22"/>
    <p:sldId id="265" r:id="rId23"/>
    <p:sldId id="266" r:id="rId2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00"/>
            <a:ext cx="9144000" cy="387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54050"/>
            <a:ext cx="91440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768350"/>
            <a:ext cx="8318500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717550"/>
            <a:ext cx="79121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768350"/>
            <a:ext cx="8064500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0"/>
            <a:ext cx="594868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1187450"/>
            <a:ext cx="810260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219200"/>
            <a:ext cx="8153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97510"/>
            <a:ext cx="9144000" cy="43478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1590"/>
            <a:ext cx="9144000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10080"/>
            <a:ext cx="9144000" cy="1322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表格</Application>
  <PresentationFormat>On-screen Show (16:9)</PresentationFormat>
  <Paragraphs>0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等线</vt:lpstr>
      <vt:lpstr>汉仪中等线KW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waimie.Q</cp:lastModifiedBy>
  <cp:revision>2</cp:revision>
  <dcterms:created xsi:type="dcterms:W3CDTF">2023-06-07T16:48:41Z</dcterms:created>
  <dcterms:modified xsi:type="dcterms:W3CDTF">2023-06-07T16:48:41Z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E2EF595BA1C5AEEAE9B480648E1ECB80</vt:lpwstr>
  </property>
  <property fmtid="{D5CDD505-2E9C-101B-9397-08002B2CF9AE}" pid="3" name="KSOProductBuildVer">
    <vt:lpwstr>2052-4.6.1.7467</vt:lpwstr>
  </property>
</Properties>
</file>